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93" autoAdjust="0"/>
    <p:restoredTop sz="94660"/>
  </p:normalViewPr>
  <p:slideViewPr>
    <p:cSldViewPr snapToGrid="0">
      <p:cViewPr varScale="1">
        <p:scale>
          <a:sx n="55" d="100"/>
          <a:sy n="55" d="100"/>
        </p:scale>
        <p:origin x="62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0A7EF-0C02-F189-415F-758F6538EA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9F0BFCF-0AC9-9B2B-B236-AD3A3B07FB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15315C-979F-E841-2960-06357A0D3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9EDB-5C19-4878-89F3-E3954D3E14A9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9D4E39-546D-FF0B-1AE4-12BC0C9CC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4C0CEA-EF10-A137-EB21-D7A8C1DAA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6C75-BF3B-4926-AC51-7B117120E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948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7CF2C-2CD5-F8B3-984D-25190FD7A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7DC18A-DCBC-BFD8-6FD4-6179BD109C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20F57C-4D9E-2E71-ACB5-06D089200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9EDB-5C19-4878-89F3-E3954D3E14A9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0F3BFF-014C-20CB-0F02-2E6844E56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8EB6E2-399D-B263-B4D0-B6D88BF09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6C75-BF3B-4926-AC51-7B117120E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24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06878A-844B-3497-4B84-AB66E23816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5A54E2-9E10-3F55-A4DD-8F0BC8C0C1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8B4988-96FE-D926-F12D-F8CFEA6B4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9EDB-5C19-4878-89F3-E3954D3E14A9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8D604-B975-E16F-B0E1-F4CC493FB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C100F8-E1C5-BD53-0332-4FC5F1ADF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6C75-BF3B-4926-AC51-7B117120E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678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384B9-77E6-2489-6BFB-D53D95E07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54863-74CB-4E45-BAAE-93150E2096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0C5C93-EC5E-DCCB-D939-1FE9BC6EF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9EDB-5C19-4878-89F3-E3954D3E14A9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06F0B2-2054-E0E0-EF5E-D15719CE1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7013DA-858A-5312-5C52-8102DF056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6C75-BF3B-4926-AC51-7B117120E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242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5ADB7-BCC2-1044-2F9F-DD5848570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07BCD8-0D56-5DC2-9601-12E2926CC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85897C-79BF-D806-6F53-431806477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9EDB-5C19-4878-89F3-E3954D3E14A9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880762-DBEA-020F-7841-B1620A6AA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C5B245-95EE-6DA8-3771-BF6C8580C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6C75-BF3B-4926-AC51-7B117120E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692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DFCAC4-491E-E9DF-6420-E2DED18AD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5321EF-8AE2-7504-3C97-55004057EF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32CE97-068E-E483-53AF-D540638729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BC935C-2CF2-B89A-044A-D53409B9D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9EDB-5C19-4878-89F3-E3954D3E14A9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4F6FA0-3047-A2CF-8D26-45A82DF76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96DC3F-0801-9567-026A-666441152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6C75-BF3B-4926-AC51-7B117120E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476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5CF7E-0D3F-A5C9-9A81-540AF4C42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35F5BC-17C6-FF0A-D3E6-37CA501643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8E6002-84CF-3D76-4DA8-C761287E33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83FFBA-8485-5272-9D48-CB208333C0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FA5644-B857-51FD-7EB6-AE286DA509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E3769C-74F3-A777-258A-76EA6A3DB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9EDB-5C19-4878-89F3-E3954D3E14A9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4B108E-95BF-279A-DFFD-46C27CD5D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8E4D77-9004-E4BE-0031-696302433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6C75-BF3B-4926-AC51-7B117120E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704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76701-A938-3F99-3B57-7C1177D0B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7E2097-AAA2-DF76-A730-363FDA680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9EDB-5C19-4878-89F3-E3954D3E14A9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30923A-9631-CAF8-C228-24C2D150F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7561D8-6582-48C4-0A3F-266B58347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6C75-BF3B-4926-AC51-7B117120E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910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7D6ADA-EC19-54E6-CB3A-3DFCC0659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9EDB-5C19-4878-89F3-E3954D3E14A9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6DD84B-20A0-846A-4450-54F6ED22B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B0959F-3928-894D-8BD2-6DA1312EA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6C75-BF3B-4926-AC51-7B117120E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543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6F704-FD22-6386-4A97-89CD486CD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2C8D78-06E5-E800-9983-A89E261F08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225FE2-90D2-8B4E-B48B-358C5C5321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9D3BA8-D8E0-317D-E9AF-ACA8E033B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9EDB-5C19-4878-89F3-E3954D3E14A9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0CABC0-4E9F-A9E9-B8D4-F2AD3B449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947F57-69B3-626B-83E5-2E0611DC8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6C75-BF3B-4926-AC51-7B117120E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864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BDEEE-7499-9E0F-B905-D6B2861ED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498712-2592-DFD0-9FB3-8AE06558FF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8CC7F4-7ED6-4DAA-1AFC-8BC12E5BCD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3C1354-6D5F-184C-D3B7-FA8E8B9DA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9EDB-5C19-4878-89F3-E3954D3E14A9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30AAA1-5F41-BC03-DBEF-F8A3BB7D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4C8F27-E606-6CA7-A467-F007FD231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6C75-BF3B-4926-AC51-7B117120E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585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7EC768-A01A-DCF2-578B-C69F8CF46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F6FD85-5CB7-9F5E-FF30-D59C7A6D4E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3788EE-72A1-9B78-6CD6-8B7C2567B0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99EDB-5C19-4878-89F3-E3954D3E14A9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FB563E-DC60-9E98-5B74-7520921268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DEBE46-34D6-B929-653B-6A46228778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F6C75-BF3B-4926-AC51-7B117120E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93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png"/><Relationship Id="rId20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jpe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280AE-550D-EA6E-E513-6F95576D68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170068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sr-Latn-BA" sz="4000" b="1" dirty="0"/>
              <a:t>Panel discussion 1</a:t>
            </a:r>
            <a:br>
              <a:rPr lang="sr-Latn-BA" sz="4400" dirty="0"/>
            </a:br>
            <a:r>
              <a:rPr lang="sr-Latn-BA" sz="2800" dirty="0"/>
              <a:t>Internationalization at home systems and protocols at biomedicl faculties</a:t>
            </a:r>
            <a:endParaRPr lang="en-US" sz="2700" dirty="0"/>
          </a:p>
        </p:txBody>
      </p:sp>
      <p:pic>
        <p:nvPicPr>
          <p:cNvPr id="11" name="Picture 1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4433" y="5866972"/>
            <a:ext cx="1580153" cy="68653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D885B52-B7FB-7459-7A00-F76F3A6B6C66}"/>
              </a:ext>
            </a:extLst>
          </p:cNvPr>
          <p:cNvSpPr/>
          <p:nvPr/>
        </p:nvSpPr>
        <p:spPr>
          <a:xfrm>
            <a:off x="15502" y="1383533"/>
            <a:ext cx="1924131" cy="33704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BA" u="sng" dirty="0">
              <a:solidFill>
                <a:sysClr val="windowText" lastClr="000000"/>
              </a:solidFill>
            </a:endParaRPr>
          </a:p>
          <a:p>
            <a:pPr algn="ctr"/>
            <a:endParaRPr lang="sr-Latn-BA" u="sng" dirty="0">
              <a:solidFill>
                <a:sysClr val="windowText" lastClr="000000"/>
              </a:solidFill>
            </a:endParaRPr>
          </a:p>
          <a:p>
            <a:pPr algn="ctr"/>
            <a:r>
              <a:rPr lang="sr-Latn-BA" u="sng" dirty="0">
                <a:solidFill>
                  <a:sysClr val="windowText" lastClr="000000"/>
                </a:solidFill>
              </a:rPr>
              <a:t>Moderator</a:t>
            </a:r>
          </a:p>
          <a:p>
            <a:pPr algn="ctr"/>
            <a:endParaRPr lang="sr-Latn-BA" u="sng" dirty="0">
              <a:solidFill>
                <a:sysClr val="windowText" lastClr="000000"/>
              </a:solidFill>
            </a:endParaRPr>
          </a:p>
          <a:p>
            <a:pPr algn="ctr"/>
            <a:endParaRPr lang="sr-Latn-BA" u="sng" dirty="0">
              <a:solidFill>
                <a:sysClr val="windowText" lastClr="000000"/>
              </a:solidFill>
            </a:endParaRPr>
          </a:p>
          <a:p>
            <a:pPr algn="ctr"/>
            <a:endParaRPr lang="sr-Latn-BA" u="sng" dirty="0">
              <a:solidFill>
                <a:sysClr val="windowText" lastClr="000000"/>
              </a:solidFill>
            </a:endParaRPr>
          </a:p>
          <a:p>
            <a:pPr algn="ctr"/>
            <a:endParaRPr lang="sr-Latn-BA" u="sng" dirty="0">
              <a:solidFill>
                <a:sysClr val="windowText" lastClr="000000"/>
              </a:solidFill>
            </a:endParaRPr>
          </a:p>
          <a:p>
            <a:pPr algn="ctr"/>
            <a:endParaRPr lang="sr-Latn-BA" u="sng" dirty="0">
              <a:solidFill>
                <a:sysClr val="windowText" lastClr="000000"/>
              </a:solidFill>
            </a:endParaRPr>
          </a:p>
          <a:p>
            <a:pPr algn="ctr"/>
            <a:endParaRPr lang="sr-Latn-BA" u="sng" dirty="0">
              <a:solidFill>
                <a:sysClr val="windowText" lastClr="000000"/>
              </a:solidFill>
            </a:endParaRPr>
          </a:p>
          <a:p>
            <a:pPr algn="ctr"/>
            <a:endParaRPr lang="sr-Latn-BA" u="sng" dirty="0">
              <a:solidFill>
                <a:sysClr val="windowText" lastClr="000000"/>
              </a:solidFill>
            </a:endParaRPr>
          </a:p>
          <a:p>
            <a:pPr algn="ctr"/>
            <a:r>
              <a:rPr lang="sr-Latn-BA" sz="1200" b="1" dirty="0">
                <a:solidFill>
                  <a:sysClr val="windowText" lastClr="000000"/>
                </a:solidFill>
              </a:rPr>
              <a:t>Nenad Markovic</a:t>
            </a:r>
          </a:p>
          <a:p>
            <a:pPr algn="ctr"/>
            <a:endParaRPr lang="sr-Latn-BA" sz="1200" dirty="0">
              <a:solidFill>
                <a:sysClr val="windowText" lastClr="000000"/>
              </a:solidFill>
            </a:endParaRPr>
          </a:p>
          <a:p>
            <a:pPr algn="ctr"/>
            <a:r>
              <a:rPr lang="sr-Latn-BA" sz="1200" dirty="0">
                <a:solidFill>
                  <a:sysClr val="windowText" lastClr="000000"/>
                </a:solidFill>
              </a:rPr>
              <a:t>University of East Sarajevo </a:t>
            </a:r>
          </a:p>
          <a:p>
            <a:pPr algn="ctr"/>
            <a:r>
              <a:rPr lang="sr-Latn-BA" sz="1200" dirty="0">
                <a:solidFill>
                  <a:sysClr val="windowText" lastClr="000000"/>
                </a:solidFill>
              </a:rPr>
              <a:t>Faculty of Medicine Foča</a:t>
            </a:r>
          </a:p>
          <a:p>
            <a:pPr algn="ctr"/>
            <a:endParaRPr lang="sr-Latn-BA" u="sng" dirty="0">
              <a:solidFill>
                <a:sysClr val="windowText" lastClr="000000"/>
              </a:solidFill>
            </a:endParaRPr>
          </a:p>
          <a:p>
            <a:pPr algn="ctr"/>
            <a:endParaRPr lang="sr-Latn-BA" u="sng" dirty="0">
              <a:solidFill>
                <a:sysClr val="windowText" lastClr="0000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AB9D297-5933-A202-7356-D1149BB058BE}"/>
              </a:ext>
            </a:extLst>
          </p:cNvPr>
          <p:cNvSpPr/>
          <p:nvPr/>
        </p:nvSpPr>
        <p:spPr>
          <a:xfrm>
            <a:off x="2050469" y="1690255"/>
            <a:ext cx="1924131" cy="343833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BA" u="sng" dirty="0"/>
              <a:t>Speaker 1</a:t>
            </a:r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r>
              <a:rPr lang="sr-Latn-BA" sz="1200" b="1" dirty="0">
                <a:solidFill>
                  <a:sysClr val="windowText" lastClr="000000"/>
                </a:solidFill>
              </a:rPr>
              <a:t>Dejan Bokonjic</a:t>
            </a:r>
          </a:p>
          <a:p>
            <a:pPr algn="ctr"/>
            <a:endParaRPr lang="sr-Latn-BA" sz="1200" dirty="0">
              <a:solidFill>
                <a:sysClr val="windowText" lastClr="000000"/>
              </a:solidFill>
            </a:endParaRPr>
          </a:p>
          <a:p>
            <a:pPr algn="ctr"/>
            <a:r>
              <a:rPr lang="sr-Latn-BA" sz="1200" dirty="0">
                <a:solidFill>
                  <a:sysClr val="windowText" lastClr="000000"/>
                </a:solidFill>
              </a:rPr>
              <a:t>University of East Sarajevo </a:t>
            </a:r>
          </a:p>
          <a:p>
            <a:pPr algn="ctr"/>
            <a:r>
              <a:rPr lang="sr-Latn-BA" sz="1200" dirty="0">
                <a:solidFill>
                  <a:sysClr val="windowText" lastClr="000000"/>
                </a:solidFill>
              </a:rPr>
              <a:t>Faculty of Medicine Foča</a:t>
            </a:r>
          </a:p>
        </p:txBody>
      </p:sp>
      <p:pic>
        <p:nvPicPr>
          <p:cNvPr id="19" name="Picture 18" descr="A person with a beard&#10;&#10;AI-generated content may be incorrect.">
            <a:extLst>
              <a:ext uri="{FF2B5EF4-FFF2-40B4-BE49-F238E27FC236}">
                <a16:creationId xmlns:a16="http://schemas.microsoft.com/office/drawing/2014/main" id="{31393D9C-846F-896D-8FEC-218BC3E243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796" y="2236785"/>
            <a:ext cx="1050502" cy="1325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557C8B9-B2DD-04F1-E751-65ABFB197F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4727" y="2457383"/>
            <a:ext cx="1100555" cy="1497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757FF202-BEDB-0081-E60E-03B0F267D149}"/>
              </a:ext>
            </a:extLst>
          </p:cNvPr>
          <p:cNvSpPr/>
          <p:nvPr/>
        </p:nvSpPr>
        <p:spPr>
          <a:xfrm>
            <a:off x="4047578" y="1927114"/>
            <a:ext cx="1924131" cy="343700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BA" u="sng" dirty="0"/>
              <a:t>Speaker 2</a:t>
            </a:r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r>
              <a:rPr lang="sr-Latn-BA" sz="1200" b="1" dirty="0">
                <a:solidFill>
                  <a:sysClr val="windowText" lastClr="000000"/>
                </a:solidFill>
              </a:rPr>
              <a:t>Neada Hysenaj</a:t>
            </a:r>
          </a:p>
          <a:p>
            <a:pPr algn="ctr"/>
            <a:endParaRPr lang="sr-Latn-BA" sz="1200" dirty="0">
              <a:solidFill>
                <a:sysClr val="windowText" lastClr="000000"/>
              </a:solidFill>
            </a:endParaRPr>
          </a:p>
          <a:p>
            <a:pPr algn="ctr"/>
            <a:r>
              <a:rPr lang="sr-Latn-BA" sz="1200" dirty="0">
                <a:solidFill>
                  <a:sysClr val="windowText" lastClr="000000"/>
                </a:solidFill>
              </a:rPr>
              <a:t>University of Medicine </a:t>
            </a:r>
          </a:p>
          <a:p>
            <a:pPr algn="ctr"/>
            <a:r>
              <a:rPr lang="sr-Latn-BA" sz="1200" dirty="0">
                <a:solidFill>
                  <a:sysClr val="windowText" lastClr="000000"/>
                </a:solidFill>
              </a:rPr>
              <a:t>Tirana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317F5D6-1BD3-1EF8-A4DA-241398B8FEAA}"/>
              </a:ext>
            </a:extLst>
          </p:cNvPr>
          <p:cNvSpPr/>
          <p:nvPr/>
        </p:nvSpPr>
        <p:spPr>
          <a:xfrm>
            <a:off x="6044687" y="1927114"/>
            <a:ext cx="1924131" cy="343700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BA" u="sng" dirty="0"/>
              <a:t>Speaker 3</a:t>
            </a:r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sz="1100" u="sng" dirty="0"/>
          </a:p>
          <a:p>
            <a:pPr algn="ctr"/>
            <a:r>
              <a:rPr lang="sr-Latn-BA" sz="1200" b="1" dirty="0">
                <a:solidFill>
                  <a:sysClr val="windowText" lastClr="000000"/>
                </a:solidFill>
              </a:rPr>
              <a:t>Aleksandra Vuksanović Božarić</a:t>
            </a:r>
          </a:p>
          <a:p>
            <a:pPr algn="ctr"/>
            <a:endParaRPr lang="sr-Latn-BA" sz="600" dirty="0">
              <a:solidFill>
                <a:sysClr val="windowText" lastClr="000000"/>
              </a:solidFill>
            </a:endParaRPr>
          </a:p>
          <a:p>
            <a:pPr algn="ctr"/>
            <a:r>
              <a:rPr lang="sr-Latn-BA" sz="1200" dirty="0">
                <a:solidFill>
                  <a:sysClr val="windowText" lastClr="000000"/>
                </a:solidFill>
              </a:rPr>
              <a:t>University of Montenegro </a:t>
            </a:r>
          </a:p>
          <a:p>
            <a:pPr algn="ctr"/>
            <a:r>
              <a:rPr lang="sr-Latn-BA" sz="1200" dirty="0">
                <a:solidFill>
                  <a:sysClr val="windowText" lastClr="000000"/>
                </a:solidFill>
              </a:rPr>
              <a:t>Faculty of Medicine 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6F8DB67-3AE6-780C-79C4-CCD338058E90}"/>
              </a:ext>
            </a:extLst>
          </p:cNvPr>
          <p:cNvSpPr/>
          <p:nvPr/>
        </p:nvSpPr>
        <p:spPr>
          <a:xfrm>
            <a:off x="8041796" y="1927114"/>
            <a:ext cx="1924131" cy="343700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BA" u="sng" dirty="0"/>
              <a:t>Speaker 4</a:t>
            </a:r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r>
              <a:rPr lang="sr-Latn-BA" sz="1200" b="1" dirty="0">
                <a:solidFill>
                  <a:sysClr val="windowText" lastClr="000000"/>
                </a:solidFill>
              </a:rPr>
              <a:t>Elma Mujakovic</a:t>
            </a:r>
          </a:p>
          <a:p>
            <a:pPr algn="ctr"/>
            <a:endParaRPr lang="sr-Latn-BA" sz="1200" dirty="0">
              <a:solidFill>
                <a:sysClr val="windowText" lastClr="000000"/>
              </a:solidFill>
            </a:endParaRPr>
          </a:p>
          <a:p>
            <a:pPr algn="ctr"/>
            <a:r>
              <a:rPr lang="sr-Latn-BA" sz="1200" dirty="0">
                <a:solidFill>
                  <a:sysClr val="windowText" lastClr="000000"/>
                </a:solidFill>
              </a:rPr>
              <a:t>University of Tuzla </a:t>
            </a:r>
          </a:p>
          <a:p>
            <a:pPr algn="ctr"/>
            <a:r>
              <a:rPr lang="sr-Latn-BA" sz="1200" dirty="0">
                <a:solidFill>
                  <a:sysClr val="windowText" lastClr="000000"/>
                </a:solidFill>
              </a:rPr>
              <a:t>Faculty of Medicine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67C84E37-3920-6C10-41E3-8D9EB18BE8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8427362" y="2665495"/>
            <a:ext cx="1161910" cy="15247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66E31D4-78F3-9E7C-8A28-AA2F748AE2C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006" y="80162"/>
            <a:ext cx="1119833" cy="90000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0A67F0D4-56FB-8522-3558-B1105C59454B}"/>
              </a:ext>
            </a:extLst>
          </p:cNvPr>
          <p:cNvSpPr/>
          <p:nvPr/>
        </p:nvSpPr>
        <p:spPr>
          <a:xfrm>
            <a:off x="10038905" y="1925540"/>
            <a:ext cx="1924131" cy="343700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BA" u="sng" dirty="0"/>
              <a:t>Speaker 5</a:t>
            </a:r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r>
              <a:rPr lang="sr-Latn-BA" sz="1200" b="1" dirty="0">
                <a:solidFill>
                  <a:sysClr val="windowText" lastClr="000000"/>
                </a:solidFill>
              </a:rPr>
              <a:t>Geert De Lepeleer</a:t>
            </a:r>
          </a:p>
          <a:p>
            <a:pPr algn="ctr"/>
            <a:endParaRPr lang="sr-Latn-BA" sz="1200" dirty="0">
              <a:solidFill>
                <a:sysClr val="windowText" lastClr="000000"/>
              </a:solidFill>
            </a:endParaRPr>
          </a:p>
          <a:p>
            <a:pPr algn="ctr"/>
            <a:r>
              <a:rPr lang="sr-Latn-BA" sz="1200" dirty="0">
                <a:solidFill>
                  <a:sysClr val="windowText" lastClr="000000"/>
                </a:solidFill>
              </a:rPr>
              <a:t>KU Leuven</a:t>
            </a:r>
          </a:p>
          <a:p>
            <a:pPr algn="ctr"/>
            <a:r>
              <a:rPr lang="sr-Latn-BA" sz="1200" dirty="0">
                <a:solidFill>
                  <a:sysClr val="windowText" lastClr="000000"/>
                </a:solidFill>
              </a:rPr>
              <a:t>Campus Ghent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20F80BC0-8A94-9627-182C-A6C70B8F6E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87418" y="2665495"/>
            <a:ext cx="1105029" cy="15315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C87390C-77A9-9655-AE79-4F35EC8AE885}"/>
              </a:ext>
            </a:extLst>
          </p:cNvPr>
          <p:cNvSpPr/>
          <p:nvPr/>
        </p:nvSpPr>
        <p:spPr>
          <a:xfrm>
            <a:off x="2066971" y="1911637"/>
            <a:ext cx="1924131" cy="343833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BA" u="sng" dirty="0"/>
              <a:t>Speaker 1</a:t>
            </a:r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r>
              <a:rPr lang="sr-Latn-BA" sz="1200" b="1" dirty="0">
                <a:solidFill>
                  <a:sysClr val="windowText" lastClr="000000"/>
                </a:solidFill>
              </a:rPr>
              <a:t>Dejan Bokonjic</a:t>
            </a:r>
          </a:p>
          <a:p>
            <a:pPr algn="ctr"/>
            <a:endParaRPr lang="sr-Latn-BA" sz="1200" dirty="0">
              <a:solidFill>
                <a:sysClr val="windowText" lastClr="000000"/>
              </a:solidFill>
            </a:endParaRPr>
          </a:p>
          <a:p>
            <a:pPr algn="ctr"/>
            <a:r>
              <a:rPr lang="sr-Latn-BA" sz="1200" dirty="0">
                <a:solidFill>
                  <a:sysClr val="windowText" lastClr="000000"/>
                </a:solidFill>
              </a:rPr>
              <a:t>University of East Sarajevo </a:t>
            </a:r>
          </a:p>
          <a:p>
            <a:pPr algn="ctr"/>
            <a:r>
              <a:rPr lang="sr-Latn-BA" sz="1200" dirty="0">
                <a:solidFill>
                  <a:sysClr val="windowText" lastClr="000000"/>
                </a:solidFill>
              </a:rPr>
              <a:t>Faculty of Medicine Foča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FFD4D7-62D0-8EDA-0F79-C6D0F25239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1229" y="2678765"/>
            <a:ext cx="1100555" cy="1497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5B42437-5628-2291-2667-3D53FE916C9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69232" y="2678765"/>
            <a:ext cx="1133905" cy="1539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6" descr="A person smiling for the camera&#10;&#10;AI-generated content may be incorrect.">
            <a:extLst>
              <a:ext uri="{FF2B5EF4-FFF2-40B4-BE49-F238E27FC236}">
                <a16:creationId xmlns:a16="http://schemas.microsoft.com/office/drawing/2014/main" id="{79E1C242-D19D-B388-9A1D-E22FDDB0550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29438" y="2659057"/>
            <a:ext cx="1112315" cy="1516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23E06E1-0044-5F5B-60E3-06FFA0D6D57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51645" y="1632220"/>
            <a:ext cx="554784" cy="52430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3DC4215-2F7D-8301-ABA5-49108B07B2C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50878" y="1675251"/>
            <a:ext cx="469433" cy="48162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DC0FFE0-68F6-5537-C448-40CDF473022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97520" y="1699281"/>
            <a:ext cx="1018120" cy="45724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FD2EA5B-C4DF-6863-E0FB-84AD0C1A0ED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717324" y="1619064"/>
            <a:ext cx="573074" cy="57307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B348A61-FBA9-93D1-573A-8063416C70E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383433" y="1729034"/>
            <a:ext cx="1268078" cy="4023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70C56758-637D-ADAD-4E28-0C08D7A4BC3D}"/>
              </a:ext>
            </a:extLst>
          </p:cNvPr>
          <p:cNvGrpSpPr/>
          <p:nvPr/>
        </p:nvGrpSpPr>
        <p:grpSpPr>
          <a:xfrm>
            <a:off x="451796" y="5764693"/>
            <a:ext cx="9417240" cy="1093307"/>
            <a:chOff x="1126069" y="5068415"/>
            <a:chExt cx="8573831" cy="883193"/>
          </a:xfrm>
        </p:grpSpPr>
        <p:pic>
          <p:nvPicPr>
            <p:cNvPr id="35" name="Picture 34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01B514A1-3C90-FAEC-A819-60C0FA97D2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126069" y="5095836"/>
              <a:ext cx="620349" cy="750781"/>
            </a:xfrm>
            <a:prstGeom prst="rect">
              <a:avLst/>
            </a:prstGeom>
          </p:spPr>
        </p:pic>
        <p:pic>
          <p:nvPicPr>
            <p:cNvPr id="36" name="Picture 35" descr="A black and white sign with white text&#10;&#10;AI-generated content may be incorrect.">
              <a:extLst>
                <a:ext uri="{FF2B5EF4-FFF2-40B4-BE49-F238E27FC236}">
                  <a16:creationId xmlns:a16="http://schemas.microsoft.com/office/drawing/2014/main" id="{1953DAAD-7892-AC0C-8BA3-24AA2285F6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3532" y="5319409"/>
              <a:ext cx="1266825" cy="4025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E9E39ED1-8D39-4270-DB29-6D244F1735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3407471" y="5068415"/>
              <a:ext cx="762747" cy="855483"/>
            </a:xfrm>
            <a:prstGeom prst="rect">
              <a:avLst/>
            </a:prstGeom>
          </p:spPr>
        </p:pic>
        <p:pic>
          <p:nvPicPr>
            <p:cNvPr id="38" name="image1.png">
              <a:extLst>
                <a:ext uri="{FF2B5EF4-FFF2-40B4-BE49-F238E27FC236}">
                  <a16:creationId xmlns:a16="http://schemas.microsoft.com/office/drawing/2014/main" id="{ED731DF3-3718-13B2-6135-6D98FBFB490E}"/>
                </a:ext>
              </a:extLst>
            </p:cNvPr>
            <p:cNvPicPr/>
            <p:nvPr/>
          </p:nvPicPr>
          <p:blipFill>
            <a:blip r:embed="rId18"/>
            <a:srcRect/>
            <a:stretch>
              <a:fillRect/>
            </a:stretch>
          </p:blipFill>
          <p:spPr>
            <a:xfrm>
              <a:off x="4363092" y="5340001"/>
              <a:ext cx="1016635" cy="456565"/>
            </a:xfrm>
            <a:prstGeom prst="rect">
              <a:avLst/>
            </a:prstGeom>
            <a:ln/>
          </p:spPr>
        </p:pic>
        <p:pic>
          <p:nvPicPr>
            <p:cNvPr id="39" name="Picture 38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528F4E5E-8B5E-2C38-7395-E1109FEDB5F8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2601" y="5266235"/>
              <a:ext cx="627977" cy="6576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" name="Picture 39" descr="A logo of a medical college&#10;&#10;AI-generated content may be incorrect.">
              <a:extLst>
                <a:ext uri="{FF2B5EF4-FFF2-40B4-BE49-F238E27FC236}">
                  <a16:creationId xmlns:a16="http://schemas.microsoft.com/office/drawing/2014/main" id="{223D2F53-3703-87B0-FE06-FFF6EE7766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6387679" y="5250974"/>
              <a:ext cx="648903" cy="6665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" name="Picture 40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93FA22E5-9CE6-07DD-1460-6337168A03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6719" y="5266234"/>
              <a:ext cx="632593" cy="63259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125A8619-1224-D440-D379-20FAF22EB3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9448" y="5300566"/>
              <a:ext cx="877570" cy="5810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" name="Picture 42" descr="A blue and white logo&#10;&#10;AI-generated content may be incorrect.">
              <a:extLst>
                <a:ext uri="{FF2B5EF4-FFF2-40B4-BE49-F238E27FC236}">
                  <a16:creationId xmlns:a16="http://schemas.microsoft.com/office/drawing/2014/main" id="{98F20A62-9BE5-FE02-7A8D-6CA45F248F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8937154" y="5227438"/>
              <a:ext cx="762746" cy="7241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85705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2231</TotalTime>
  <Words>86</Words>
  <Application>Microsoft Office PowerPoint</Application>
  <PresentationFormat>Widescreen</PresentationFormat>
  <Paragraphs>81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Panel discussion 1 Internationalization at home systems and protocols at biomedicl faculties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Ilir Hoxha</dc:creator>
  <cp:lastModifiedBy>Nenad Marković</cp:lastModifiedBy>
  <cp:revision>45</cp:revision>
  <dcterms:created xsi:type="dcterms:W3CDTF">2023-04-19T08:12:10Z</dcterms:created>
  <dcterms:modified xsi:type="dcterms:W3CDTF">2025-12-16T10:01:53Z</dcterms:modified>
</cp:coreProperties>
</file>