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3" autoAdjust="0"/>
    <p:restoredTop sz="94660"/>
  </p:normalViewPr>
  <p:slideViewPr>
    <p:cSldViewPr snapToGrid="0">
      <p:cViewPr varScale="1">
        <p:scale>
          <a:sx n="55" d="100"/>
          <a:sy n="55" d="100"/>
        </p:scale>
        <p:origin x="6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0A7EF-0C02-F189-415F-758F6538EA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F0BFCF-0AC9-9B2B-B236-AD3A3B07F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5315C-979F-E841-2960-06357A0D3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9D4E39-546D-FF0B-1AE4-12BC0C9CC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C0CEA-EF10-A137-EB21-D7A8C1DA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48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7CF2C-2CD5-F8B3-984D-25190FD7A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7DC18A-DCBC-BFD8-6FD4-6179BD109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0F57C-4D9E-2E71-ACB5-06D089200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F3BFF-014C-20CB-0F02-2E6844E5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EB6E2-399D-B263-B4D0-B6D88BF09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2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06878A-844B-3497-4B84-AB66E23816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5A54E2-9E10-3F55-A4DD-8F0BC8C0C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8B4988-96FE-D926-F12D-F8CFEA6B4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8D604-B975-E16F-B0E1-F4CC493FB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100F8-E1C5-BD53-0332-4FC5F1ADF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78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4B9-77E6-2489-6BFB-D53D95E07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54863-74CB-4E45-BAAE-93150E209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C5C93-EC5E-DCCB-D939-1FE9BC6EF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6F0B2-2054-E0E0-EF5E-D15719CE1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013DA-858A-5312-5C52-8102DF05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4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5ADB7-BCC2-1044-2F9F-DD5848570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7BCD8-0D56-5DC2-9601-12E2926CC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5897C-79BF-D806-6F53-431806477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80762-DBEA-020F-7841-B1620A6AA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5B245-95EE-6DA8-3771-BF6C8580C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69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FCAC4-491E-E9DF-6420-E2DED18AD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321EF-8AE2-7504-3C97-55004057EF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2CE97-068E-E483-53AF-D54063872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C935C-2CF2-B89A-044A-D53409B9D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6FA0-3047-A2CF-8D26-45A82DF76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6DC3F-0801-9567-026A-666441152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76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5CF7E-0D3F-A5C9-9A81-540AF4C42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35F5BC-17C6-FF0A-D3E6-37CA50164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8E6002-84CF-3D76-4DA8-C761287E33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83FFBA-8485-5272-9D48-CB208333C0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FA5644-B857-51FD-7EB6-AE286DA509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E3769C-74F3-A777-258A-76EA6A3DB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4B108E-95BF-279A-DFFD-46C27CD5D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8E4D77-9004-E4BE-0031-696302433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70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76701-A938-3F99-3B57-7C1177D0B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7E2097-AAA2-DF76-A730-363FDA680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30923A-9631-CAF8-C228-24C2D150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561D8-6582-48C4-0A3F-266B58347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1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7D6ADA-EC19-54E6-CB3A-3DFCC065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DD84B-20A0-846A-4450-54F6ED22B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0959F-3928-894D-8BD2-6DA1312EA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4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6F704-FD22-6386-4A97-89CD486C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C8D78-06E5-E800-9983-A89E261F0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25FE2-90D2-8B4E-B48B-358C5C5321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D3BA8-D8E0-317D-E9AF-ACA8E033B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CABC0-4E9F-A9E9-B8D4-F2AD3B449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947F57-69B3-626B-83E5-2E0611DC8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64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BDEEE-7499-9E0F-B905-D6B2861E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498712-2592-DFD0-9FB3-8AE06558FF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8CC7F4-7ED6-4DAA-1AFC-8BC12E5BC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3C1354-6D5F-184C-D3B7-FA8E8B9DA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30AAA1-5F41-BC03-DBEF-F8A3BB7D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4C8F27-E606-6CA7-A467-F007FD23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8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7EC768-A01A-DCF2-578B-C69F8CF46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F6FD85-5CB7-9F5E-FF30-D59C7A6D4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3788EE-72A1-9B78-6CD6-8B7C2567B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99EDB-5C19-4878-89F3-E3954D3E14A9}" type="datetimeFigureOut">
              <a:rPr lang="en-US" smtClean="0"/>
              <a:t>12/16/2025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B563E-DC60-9E98-5B74-7520921268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EBE46-34D6-B929-653B-6A46228778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6C75-BF3B-4926-AC51-7B117120E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280AE-550D-EA6E-E513-6F95576D6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006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sr-Latn-BA" sz="4000" b="1" dirty="0"/>
              <a:t>Panel discussion 2</a:t>
            </a:r>
            <a:br>
              <a:rPr lang="sr-Latn-BA" sz="4400" dirty="0"/>
            </a:br>
            <a:r>
              <a:rPr lang="sr-Latn-BA" sz="2800" dirty="0"/>
              <a:t>Internationalization of curriculum</a:t>
            </a:r>
            <a:endParaRPr lang="en-US" sz="27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885B52-B7FB-7459-7A00-F76F3A6B6C66}"/>
              </a:ext>
            </a:extLst>
          </p:cNvPr>
          <p:cNvSpPr/>
          <p:nvPr/>
        </p:nvSpPr>
        <p:spPr>
          <a:xfrm>
            <a:off x="348012" y="1383533"/>
            <a:ext cx="1924131" cy="337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u="sng" dirty="0">
                <a:solidFill>
                  <a:sysClr val="windowText" lastClr="000000"/>
                </a:solidFill>
              </a:rPr>
              <a:t>Moderator</a:t>
            </a: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Nenad Markovic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East Sarajevo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Medicine Foča</a:t>
            </a: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  <a:p>
            <a:pPr algn="ctr"/>
            <a:endParaRPr lang="sr-Latn-BA" u="sng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B9D297-5933-A202-7356-D1149BB058BE}"/>
              </a:ext>
            </a:extLst>
          </p:cNvPr>
          <p:cNvSpPr/>
          <p:nvPr/>
        </p:nvSpPr>
        <p:spPr>
          <a:xfrm>
            <a:off x="3283537" y="2092044"/>
            <a:ext cx="1924131" cy="34383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1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Danijel Pravdic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Mostar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School of Medicine</a:t>
            </a:r>
          </a:p>
        </p:txBody>
      </p:sp>
      <p:pic>
        <p:nvPicPr>
          <p:cNvPr id="19" name="Picture 18" descr="A person with a beard&#10;&#10;AI-generated content may be incorrect.">
            <a:extLst>
              <a:ext uri="{FF2B5EF4-FFF2-40B4-BE49-F238E27FC236}">
                <a16:creationId xmlns:a16="http://schemas.microsoft.com/office/drawing/2014/main" id="{31393D9C-846F-896D-8FEC-218BC3E24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06" y="2236785"/>
            <a:ext cx="1050502" cy="1325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57FF202-BEDB-0081-E60E-03B0F267D149}"/>
              </a:ext>
            </a:extLst>
          </p:cNvPr>
          <p:cNvSpPr/>
          <p:nvPr/>
        </p:nvSpPr>
        <p:spPr>
          <a:xfrm>
            <a:off x="5280646" y="2093372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2</a:t>
            </a:r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Ognjenka Janjic Pavlovic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East Sarajevo Faculty of Medicine Foča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17F5D6-1BD3-1EF8-A4DA-241398B8FEAA}"/>
              </a:ext>
            </a:extLst>
          </p:cNvPr>
          <p:cNvSpPr/>
          <p:nvPr/>
        </p:nvSpPr>
        <p:spPr>
          <a:xfrm>
            <a:off x="7277755" y="2056048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3</a:t>
            </a:r>
          </a:p>
          <a:p>
            <a:pPr algn="ctr"/>
            <a:endParaRPr lang="sr-Latn-BA" sz="2000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Erard Curcija</a:t>
            </a:r>
          </a:p>
          <a:p>
            <a:pPr algn="ctr"/>
            <a:endParaRPr lang="sr-Latn-BA" sz="6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Shkodra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“Luigj Gurakuqi“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F8DB67-3AE6-780C-79C4-CCD338058E90}"/>
              </a:ext>
            </a:extLst>
          </p:cNvPr>
          <p:cNvSpPr/>
          <p:nvPr/>
        </p:nvSpPr>
        <p:spPr>
          <a:xfrm>
            <a:off x="9274864" y="2106944"/>
            <a:ext cx="1924131" cy="34370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BA" u="sng" dirty="0"/>
              <a:t>Speaker 4</a:t>
            </a:r>
          </a:p>
          <a:p>
            <a:pPr algn="ctr"/>
            <a:endParaRPr lang="sr-Latn-BA" sz="2400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endParaRPr lang="sr-Latn-BA" u="sng" dirty="0"/>
          </a:p>
          <a:p>
            <a:pPr algn="ctr"/>
            <a:r>
              <a:rPr lang="sr-Latn-BA" sz="1200" b="1" dirty="0">
                <a:solidFill>
                  <a:sysClr val="windowText" lastClr="000000"/>
                </a:solidFill>
              </a:rPr>
              <a:t>Vladimir Jakovljevic</a:t>
            </a:r>
          </a:p>
          <a:p>
            <a:pPr algn="ctr"/>
            <a:endParaRPr lang="sr-Latn-BA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University of Kragujevac </a:t>
            </a:r>
          </a:p>
          <a:p>
            <a:pPr algn="ctr"/>
            <a:r>
              <a:rPr lang="sr-Latn-BA" sz="1200" dirty="0">
                <a:solidFill>
                  <a:sysClr val="windowText" lastClr="000000"/>
                </a:solidFill>
              </a:rPr>
              <a:t>Faculty of Medical Sciences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66E31D4-78F3-9E7C-8A28-AA2F748AE2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006" y="80162"/>
            <a:ext cx="1119833" cy="90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77BE75-D711-7094-813C-C0DF3B6DE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2688" y="2865352"/>
            <a:ext cx="1200248" cy="1481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3444DD-13D1-37BE-4707-C0ABEA636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6553" y="2854440"/>
            <a:ext cx="1112316" cy="153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5FFFA4-1672-AF2D-D054-F4FCE94B79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7378" y="2837358"/>
            <a:ext cx="1213513" cy="155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2B238F31-AAFE-790A-4046-6FE4EBB9A5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6103" y="2826447"/>
            <a:ext cx="1202638" cy="162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D49E4-495B-1363-0569-9A8018B3553D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433" y="5866972"/>
            <a:ext cx="1580153" cy="6865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76E001A-4EB5-46BE-EA89-765370223237}"/>
              </a:ext>
            </a:extLst>
          </p:cNvPr>
          <p:cNvGrpSpPr/>
          <p:nvPr/>
        </p:nvGrpSpPr>
        <p:grpSpPr>
          <a:xfrm>
            <a:off x="451796" y="5764693"/>
            <a:ext cx="9417240" cy="1093307"/>
            <a:chOff x="1126069" y="5068415"/>
            <a:chExt cx="8573831" cy="883193"/>
          </a:xfrm>
        </p:grpSpPr>
        <p:pic>
          <p:nvPicPr>
            <p:cNvPr id="15" name="Picture 14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807BE294-B736-EFBF-BB57-3F8AEE179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26069" y="5095836"/>
              <a:ext cx="620349" cy="750781"/>
            </a:xfrm>
            <a:prstGeom prst="rect">
              <a:avLst/>
            </a:prstGeom>
          </p:spPr>
        </p:pic>
        <p:pic>
          <p:nvPicPr>
            <p:cNvPr id="16" name="Picture 15" descr="A black and white sign with white text&#10;&#10;AI-generated content may be incorrect.">
              <a:extLst>
                <a:ext uri="{FF2B5EF4-FFF2-40B4-BE49-F238E27FC236}">
                  <a16:creationId xmlns:a16="http://schemas.microsoft.com/office/drawing/2014/main" id="{C392CBBB-D607-7474-C107-845DBED61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532" y="5319409"/>
              <a:ext cx="1266825" cy="402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63DDBC-FB2A-62CA-D98D-F875A9057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407471" y="5068415"/>
              <a:ext cx="762747" cy="855483"/>
            </a:xfrm>
            <a:prstGeom prst="rect">
              <a:avLst/>
            </a:prstGeom>
          </p:spPr>
        </p:pic>
        <p:pic>
          <p:nvPicPr>
            <p:cNvPr id="18" name="image1.png">
              <a:extLst>
                <a:ext uri="{FF2B5EF4-FFF2-40B4-BE49-F238E27FC236}">
                  <a16:creationId xmlns:a16="http://schemas.microsoft.com/office/drawing/2014/main" id="{48A641FF-5A06-22C0-C7CC-2BB415D9AD71}"/>
                </a:ext>
              </a:extLst>
            </p:cNvPr>
            <p:cNvPicPr/>
            <p:nvPr/>
          </p:nvPicPr>
          <p:blipFill>
            <a:blip r:embed="rId12"/>
            <a:srcRect/>
            <a:stretch>
              <a:fillRect/>
            </a:stretch>
          </p:blipFill>
          <p:spPr>
            <a:xfrm>
              <a:off x="4363092" y="5340001"/>
              <a:ext cx="1016635" cy="456565"/>
            </a:xfrm>
            <a:prstGeom prst="rect">
              <a:avLst/>
            </a:prstGeom>
            <a:ln/>
          </p:spPr>
        </p:pic>
        <p:pic>
          <p:nvPicPr>
            <p:cNvPr id="20" name="Picture 19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D1D52C28-ABC3-DCED-B658-23A8356A3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601" y="5266235"/>
              <a:ext cx="627977" cy="6576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21" descr="A logo of a medical college&#10;&#10;AI-generated content may be incorrect.">
              <a:extLst>
                <a:ext uri="{FF2B5EF4-FFF2-40B4-BE49-F238E27FC236}">
                  <a16:creationId xmlns:a16="http://schemas.microsoft.com/office/drawing/2014/main" id="{BD2DEBD5-960B-4046-0FC0-FD96167B2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6387679" y="5250974"/>
              <a:ext cx="648903" cy="6665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23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2C879EEA-14B4-F7F8-E62D-A4195A288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6719" y="5266234"/>
              <a:ext cx="632593" cy="6325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8632D7A-7619-2EC0-B0B4-3DC063980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9448" y="5300566"/>
              <a:ext cx="877570" cy="581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Picture 25" descr="A blue and white logo&#10;&#10;AI-generated content may be incorrect.">
              <a:extLst>
                <a:ext uri="{FF2B5EF4-FFF2-40B4-BE49-F238E27FC236}">
                  <a16:creationId xmlns:a16="http://schemas.microsoft.com/office/drawing/2014/main" id="{00DD1B14-FEC6-A18D-8F9E-CC463A0DF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937154" y="5227438"/>
              <a:ext cx="762746" cy="724170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9F8E37A2-A75A-06DE-E3E7-4189B303718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65319" y="1713945"/>
            <a:ext cx="596558" cy="563780"/>
          </a:xfrm>
          <a:prstGeom prst="rect">
            <a:avLst/>
          </a:prstGeom>
        </p:spPr>
      </p:pic>
      <p:pic>
        <p:nvPicPr>
          <p:cNvPr id="29" name="Picture 28" descr="A black and white logo&#10;&#10;AI-generated content may be incorrect.">
            <a:extLst>
              <a:ext uri="{FF2B5EF4-FFF2-40B4-BE49-F238E27FC236}">
                <a16:creationId xmlns:a16="http://schemas.microsoft.com/office/drawing/2014/main" id="{5FA478BE-18ED-8A76-133B-A389F446E9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723" y="1729085"/>
            <a:ext cx="523875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3F7EF7-AE40-A932-EB65-5BA8528C1B0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80512" y="1689348"/>
            <a:ext cx="493819" cy="59746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FC6D124-DDC8-9946-7965-37006AD70E4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58732" y="1698555"/>
            <a:ext cx="87790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0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63</Words>
  <Application>Microsoft Office PowerPoint</Application>
  <PresentationFormat>Widescreen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Panel discussion 2 Internationalization of curriculum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Ilir Hoxha</dc:creator>
  <cp:lastModifiedBy>Nenad Marković</cp:lastModifiedBy>
  <cp:revision>46</cp:revision>
  <dcterms:created xsi:type="dcterms:W3CDTF">2023-04-19T08:12:10Z</dcterms:created>
  <dcterms:modified xsi:type="dcterms:W3CDTF">2025-12-16T10:03:32Z</dcterms:modified>
</cp:coreProperties>
</file>